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7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0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5A13-A949-486C-8168-9E173F152028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83C0-4021-4866-B819-256F6C88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:fade/>
      </p:transition>
    </mc:Choice>
    <mc:Fallback xmlns="">
      <p:transition xmlns:p14="http://schemas.microsoft.com/office/powerpoint/2010/main"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L. Sample</dc:creator>
  <cp:lastModifiedBy>Microsoft Office User</cp:lastModifiedBy>
  <cp:revision>21</cp:revision>
  <cp:lastPrinted>2016-08-26T17:53:31Z</cp:lastPrinted>
  <dcterms:created xsi:type="dcterms:W3CDTF">2013-01-25T17:20:22Z</dcterms:created>
  <dcterms:modified xsi:type="dcterms:W3CDTF">2016-08-31T18:19:42Z</dcterms:modified>
</cp:coreProperties>
</file>