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0927"/>
    <a:srgbClr val="A7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 autoAdjust="0"/>
    <p:restoredTop sz="94674" autoAdjust="0"/>
  </p:normalViewPr>
  <p:slideViewPr>
    <p:cSldViewPr snapToGrid="0" snapToObjects="1">
      <p:cViewPr varScale="1">
        <p:scale>
          <a:sx n="104" d="100"/>
          <a:sy n="104" d="100"/>
        </p:scale>
        <p:origin x="16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A5561-09F0-6C40-A3BF-FC409177C7DD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E0339-657C-504F-987B-2A912EC5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8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5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0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9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4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7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034DD-6851-A54E-819D-C05A6969668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5198-C645-2B40-B3AF-C25E80A18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6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C9BE785-07EF-4982-B4ED-A1FBC9675AD3}"/>
              </a:ext>
            </a:extLst>
          </p:cNvPr>
          <p:cNvGrpSpPr/>
          <p:nvPr/>
        </p:nvGrpSpPr>
        <p:grpSpPr>
          <a:xfrm>
            <a:off x="0" y="1"/>
            <a:ext cx="9144000" cy="5388746"/>
            <a:chOff x="0" y="1"/>
            <a:chExt cx="9144000" cy="538874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F6534A8-FC23-4DFD-9C2B-34D2E96D8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"/>
              <a:ext cx="9144000" cy="538874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5E7C1C0-409E-40ED-9397-792F9E05E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9797824">
              <a:off x="4807519" y="1124742"/>
              <a:ext cx="3309100" cy="2067462"/>
            </a:xfrm>
            <a:prstGeom prst="rect">
              <a:avLst/>
            </a:prstGeom>
          </p:spPr>
        </p:pic>
      </p:grpSp>
      <p:pic>
        <p:nvPicPr>
          <p:cNvPr id="1026" name="Picture 2" descr="https://www.wfhowes.co.uk/getmedia/8f275d3a-87d8-4dbf-a37b-dfcd92e42f2e/PR-Logo?width=2002&amp;height=453&amp;ext=.jpg">
            <a:extLst>
              <a:ext uri="{FF2B5EF4-FFF2-40B4-BE49-F238E27FC236}">
                <a16:creationId xmlns:a16="http://schemas.microsoft.com/office/drawing/2014/main" id="{90334AEC-4C5E-4F16-951C-0992D1732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965" y="5585248"/>
            <a:ext cx="5353236" cy="121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AAC1A6E-1AC8-4E12-B833-C231DD439D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432" y="4035675"/>
            <a:ext cx="30575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8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00">
        <p14:reveal dir="r"/>
      </p:transition>
    </mc:Choice>
    <mc:Fallback xmlns="">
      <p:transition xmlns:p14="http://schemas.microsoft.com/office/powerpoint/2010/main" spd="slow" advTm="8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Rbecorded Books, L.L.C.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Recorded Books</dc:creator>
  <cp:lastModifiedBy>Abbie Harding</cp:lastModifiedBy>
  <cp:revision>108</cp:revision>
  <cp:lastPrinted>2016-12-13T21:25:59Z</cp:lastPrinted>
  <dcterms:created xsi:type="dcterms:W3CDTF">2012-08-02T18:35:27Z</dcterms:created>
  <dcterms:modified xsi:type="dcterms:W3CDTF">2019-04-10T13:47:51Z</dcterms:modified>
</cp:coreProperties>
</file>