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927"/>
    <a:srgbClr val="A72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4674" autoAdjust="0"/>
  </p:normalViewPr>
  <p:slideViewPr>
    <p:cSldViewPr snapToGrid="0" snapToObjects="1">
      <p:cViewPr varScale="1">
        <p:scale>
          <a:sx n="104" d="100"/>
          <a:sy n="104" d="100"/>
        </p:scale>
        <p:origin x="9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5561-09F0-6C40-A3BF-FC409177C7D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E0339-657C-504F-987B-2A912EC58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8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E0339-657C-504F-987B-2A912EC581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E0339-657C-504F-987B-2A912EC581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E0339-657C-504F-987B-2A912EC581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34DD-6851-A54E-819D-C05A6969668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198-C645-2B40-B3AF-C25E80A1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34DD-6851-A54E-819D-C05A6969668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198-C645-2B40-B3AF-C25E80A1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34DD-6851-A54E-819D-C05A6969668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198-C645-2B40-B3AF-C25E80A1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34DD-6851-A54E-819D-C05A6969668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198-C645-2B40-B3AF-C25E80A1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34DD-6851-A54E-819D-C05A6969668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198-C645-2B40-B3AF-C25E80A1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34DD-6851-A54E-819D-C05A6969668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198-C645-2B40-B3AF-C25E80A1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34DD-6851-A54E-819D-C05A6969668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198-C645-2B40-B3AF-C25E80A1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34DD-6851-A54E-819D-C05A6969668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198-C645-2B40-B3AF-C25E80A1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34DD-6851-A54E-819D-C05A6969668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198-C645-2B40-B3AF-C25E80A1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34DD-6851-A54E-819D-C05A6969668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198-C645-2B40-B3AF-C25E80A1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34DD-6851-A54E-819D-C05A6969668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198-C645-2B40-B3AF-C25E80A1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034DD-6851-A54E-819D-C05A6969668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E5198-C645-2B40-B3AF-C25E80A1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xmlns:p14="http://schemas.microsoft.com/office/powerpoint/2010/main" spd="slow" advTm="8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67" y="-253687"/>
            <a:ext cx="9536436" cy="715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66" y="-69923"/>
            <a:ext cx="5384800" cy="6968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9403" y="3197690"/>
            <a:ext cx="4268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Download audiobooks through your </a:t>
            </a:r>
            <a:br>
              <a:rPr lang="en-US" sz="3200"/>
            </a:br>
            <a:r>
              <a:rPr lang="en-US" sz="3200"/>
              <a:t>library’s </a:t>
            </a:r>
            <a:r>
              <a:rPr lang="en-US" sz="3200" dirty="0"/>
              <a:t>website!</a:t>
            </a:r>
            <a:endParaRPr lang="en-US" sz="2800" dirty="0">
              <a:latin typeface="Myriad Pro"/>
              <a:cs typeface="Myriad Pro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44" y="720709"/>
            <a:ext cx="5182972" cy="2056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9163" y="5188101"/>
            <a:ext cx="355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9F0927"/>
                </a:solidFill>
                <a:latin typeface="Myriad Pro"/>
                <a:cs typeface="Myriad Pro"/>
              </a:rPr>
              <a:t>Mobile apps available!</a:t>
            </a:r>
          </a:p>
        </p:txBody>
      </p:sp>
    </p:spTree>
    <p:extLst>
      <p:ext uri="{BB962C8B-B14F-4D97-AF65-F5344CB8AC3E}">
        <p14:creationId xmlns:p14="http://schemas.microsoft.com/office/powerpoint/2010/main" val="18007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>
        <p:fade/>
      </p:transition>
    </mc:Choice>
    <mc:Fallback xmlns="">
      <p:transition spd="slow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67" y="-253687"/>
            <a:ext cx="9536436" cy="715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66" y="-69923"/>
            <a:ext cx="5384800" cy="6968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0586" y="3082837"/>
            <a:ext cx="4190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Download audiobooks and magazines through your library’s website! </a:t>
            </a:r>
            <a:endParaRPr lang="en-US" sz="2800" dirty="0">
              <a:latin typeface="Myriad Pro"/>
              <a:cs typeface="Myriad Pro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44" y="720709"/>
            <a:ext cx="5182972" cy="2056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9163" y="4920299"/>
            <a:ext cx="355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9F0927"/>
                </a:solidFill>
                <a:latin typeface="Myriad Pro"/>
                <a:cs typeface="Myriad Pro"/>
              </a:rPr>
              <a:t>Mobile apps available!</a:t>
            </a:r>
          </a:p>
        </p:txBody>
      </p:sp>
    </p:spTree>
    <p:extLst>
      <p:ext uri="{BB962C8B-B14F-4D97-AF65-F5344CB8AC3E}">
        <p14:creationId xmlns:p14="http://schemas.microsoft.com/office/powerpoint/2010/main" val="13527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>
        <p:fade/>
      </p:transition>
    </mc:Choice>
    <mc:Fallback xmlns="">
      <p:transition spd="slow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67" y="-253687"/>
            <a:ext cx="9536436" cy="715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66" y="-69923"/>
            <a:ext cx="5384800" cy="6968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2555" y="2986117"/>
            <a:ext cx="43129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Download audiobooks, magazines, and eBooks through your </a:t>
            </a:r>
            <a:br>
              <a:rPr lang="en-US" sz="3200" dirty="0"/>
            </a:br>
            <a:r>
              <a:rPr lang="en-US" sz="3200" dirty="0"/>
              <a:t>library’s website!</a:t>
            </a:r>
            <a:endParaRPr lang="en-US" sz="2800" dirty="0">
              <a:latin typeface="Myriad Pro"/>
              <a:cs typeface="Myriad Pro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44" y="720709"/>
            <a:ext cx="5182972" cy="2056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9163" y="5188101"/>
            <a:ext cx="355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9F0927"/>
                </a:solidFill>
                <a:latin typeface="Myriad Pro"/>
                <a:cs typeface="Myriad Pro"/>
              </a:rPr>
              <a:t>Mobile apps available!</a:t>
            </a:r>
          </a:p>
        </p:txBody>
      </p:sp>
    </p:spTree>
    <p:extLst>
      <p:ext uri="{BB962C8B-B14F-4D97-AF65-F5344CB8AC3E}">
        <p14:creationId xmlns:p14="http://schemas.microsoft.com/office/powerpoint/2010/main" val="23489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>
        <p:fade/>
      </p:transition>
    </mc:Choice>
    <mc:Fallback xmlns="">
      <p:transition spd="slow" advTm="1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37</Words>
  <Application>Microsoft Office PowerPoint</Application>
  <PresentationFormat>On-screen Show (4:3)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</vt:vector>
  </TitlesOfParts>
  <Company>Rbecorded Books, L.L.C.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Recorded Books</dc:creator>
  <cp:lastModifiedBy>Abbie Harding</cp:lastModifiedBy>
  <cp:revision>108</cp:revision>
  <cp:lastPrinted>2016-12-13T21:25:59Z</cp:lastPrinted>
  <dcterms:created xsi:type="dcterms:W3CDTF">2012-08-02T18:35:27Z</dcterms:created>
  <dcterms:modified xsi:type="dcterms:W3CDTF">2019-04-10T13:51:25Z</dcterms:modified>
</cp:coreProperties>
</file>