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4" r:id="rId2"/>
    <p:sldId id="256" r:id="rId3"/>
    <p:sldId id="263" r:id="rId4"/>
    <p:sldId id="261" r:id="rId5"/>
    <p:sldId id="262" r:id="rId6"/>
    <p:sldId id="258" r:id="rId7"/>
    <p:sldId id="259" r:id="rId8"/>
    <p:sldId id="260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0927"/>
    <a:srgbClr val="A72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 autoAdjust="0"/>
    <p:restoredTop sz="94674" autoAdjust="0"/>
  </p:normalViewPr>
  <p:slideViewPr>
    <p:cSldViewPr snapToGrid="0" snapToObjects="1">
      <p:cViewPr varScale="1">
        <p:scale>
          <a:sx n="108" d="100"/>
          <a:sy n="108" d="100"/>
        </p:scale>
        <p:origin x="150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A5561-09F0-6C40-A3BF-FC409177C7DD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E0339-657C-504F-987B-2A912EC58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87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E0339-657C-504F-987B-2A912EC581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8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E0339-657C-504F-987B-2A912EC581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7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E0339-657C-504F-987B-2A912EC581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7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E0339-657C-504F-987B-2A912EC581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7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34DD-6851-A54E-819D-C05A6969668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198-C645-2B40-B3AF-C25E80A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0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 dir="r"/>
      </p:transition>
    </mc:Choice>
    <mc:Fallback xmlns="">
      <p:transition xmlns:p14="http://schemas.microsoft.com/office/powerpoint/2010/main" spd="slow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34DD-6851-A54E-819D-C05A6969668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198-C645-2B40-B3AF-C25E80A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0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 dir="r"/>
      </p:transition>
    </mc:Choice>
    <mc:Fallback xmlns="">
      <p:transition xmlns:p14="http://schemas.microsoft.com/office/powerpoint/2010/main" spd="slow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34DD-6851-A54E-819D-C05A6969668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198-C645-2B40-B3AF-C25E80A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5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 dir="r"/>
      </p:transition>
    </mc:Choice>
    <mc:Fallback xmlns="">
      <p:transition xmlns:p14="http://schemas.microsoft.com/office/powerpoint/2010/main" spd="slow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34DD-6851-A54E-819D-C05A6969668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198-C645-2B40-B3AF-C25E80A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1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 dir="r"/>
      </p:transition>
    </mc:Choice>
    <mc:Fallback xmlns="">
      <p:transition xmlns:p14="http://schemas.microsoft.com/office/powerpoint/2010/main" spd="slow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34DD-6851-A54E-819D-C05A6969668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198-C645-2B40-B3AF-C25E80A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0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 dir="r"/>
      </p:transition>
    </mc:Choice>
    <mc:Fallback xmlns="">
      <p:transition xmlns:p14="http://schemas.microsoft.com/office/powerpoint/2010/main" spd="slow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34DD-6851-A54E-819D-C05A6969668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198-C645-2B40-B3AF-C25E80A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9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 dir="r"/>
      </p:transition>
    </mc:Choice>
    <mc:Fallback xmlns="">
      <p:transition xmlns:p14="http://schemas.microsoft.com/office/powerpoint/2010/main" spd="slow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34DD-6851-A54E-819D-C05A6969668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198-C645-2B40-B3AF-C25E80A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 dir="r"/>
      </p:transition>
    </mc:Choice>
    <mc:Fallback xmlns="">
      <p:transition xmlns:p14="http://schemas.microsoft.com/office/powerpoint/2010/main" spd="slow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34DD-6851-A54E-819D-C05A6969668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198-C645-2B40-B3AF-C25E80A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4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 dir="r"/>
      </p:transition>
    </mc:Choice>
    <mc:Fallback xmlns="">
      <p:transition xmlns:p14="http://schemas.microsoft.com/office/powerpoint/2010/main" spd="slow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34DD-6851-A54E-819D-C05A6969668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198-C645-2B40-B3AF-C25E80A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7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 dir="r"/>
      </p:transition>
    </mc:Choice>
    <mc:Fallback xmlns="">
      <p:transition xmlns:p14="http://schemas.microsoft.com/office/powerpoint/2010/main" spd="slow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34DD-6851-A54E-819D-C05A6969668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198-C645-2B40-B3AF-C25E80A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7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 dir="r"/>
      </p:transition>
    </mc:Choice>
    <mc:Fallback xmlns="">
      <p:transition xmlns:p14="http://schemas.microsoft.com/office/powerpoint/2010/main" spd="slow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34DD-6851-A54E-819D-C05A6969668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198-C645-2B40-B3AF-C25E80A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 dir="r"/>
      </p:transition>
    </mc:Choice>
    <mc:Fallback xmlns="">
      <p:transition xmlns:p14="http://schemas.microsoft.com/office/powerpoint/2010/main" spd="slow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034DD-6851-A54E-819D-C05A6969668E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E5198-C645-2B40-B3AF-C25E80A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6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Tm="8000">
        <p14:reveal dir="r"/>
      </p:transition>
    </mc:Choice>
    <mc:Fallback xmlns="">
      <p:transition xmlns:p14="http://schemas.microsoft.com/office/powerpoint/2010/main" spd="slow" advTm="8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jp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5" Type="http://schemas.openxmlformats.org/officeDocument/2006/relationships/image" Target="../media/image18.png"/><Relationship Id="rId10" Type="http://schemas.openxmlformats.org/officeDocument/2006/relationships/image" Target="../media/image13.jpg"/><Relationship Id="rId19" Type="http://schemas.openxmlformats.org/officeDocument/2006/relationships/image" Target="../media/image22.pn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C9BE785-07EF-4982-B4ED-A1FBC9675AD3}"/>
              </a:ext>
            </a:extLst>
          </p:cNvPr>
          <p:cNvGrpSpPr/>
          <p:nvPr/>
        </p:nvGrpSpPr>
        <p:grpSpPr>
          <a:xfrm>
            <a:off x="0" y="1"/>
            <a:ext cx="9144000" cy="5388746"/>
            <a:chOff x="0" y="1"/>
            <a:chExt cx="9144000" cy="53887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6534A8-FC23-4DFD-9C2B-34D2E96D8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"/>
              <a:ext cx="9144000" cy="53887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E7C1C0-409E-40ED-9397-792F9E05E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797824">
              <a:off x="4807519" y="1124742"/>
              <a:ext cx="3309100" cy="2067462"/>
            </a:xfrm>
            <a:prstGeom prst="rect">
              <a:avLst/>
            </a:prstGeom>
          </p:spPr>
        </p:pic>
      </p:grpSp>
      <p:pic>
        <p:nvPicPr>
          <p:cNvPr id="1026" name="Picture 2" descr="https://www.wfhowes.co.uk/getmedia/8f275d3a-87d8-4dbf-a37b-dfcd92e42f2e/PR-Logo?width=2002&amp;height=453&amp;ext=.jpg">
            <a:extLst>
              <a:ext uri="{FF2B5EF4-FFF2-40B4-BE49-F238E27FC236}">
                <a16:creationId xmlns:a16="http://schemas.microsoft.com/office/drawing/2014/main" id="{90334AEC-4C5E-4F16-951C-0992D1732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965" y="5585248"/>
            <a:ext cx="5353236" cy="121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AC1A6E-1AC8-4E12-B833-C231DD439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432" y="4035675"/>
            <a:ext cx="305752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8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 dir="r"/>
      </p:transition>
    </mc:Choice>
    <mc:Fallback xmlns="">
      <p:transition xmlns:p14="http://schemas.microsoft.com/office/powerpoint/2010/main" spd="slow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5498" y="709730"/>
            <a:ext cx="2941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[Insert library logo here]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84839" y="5973926"/>
            <a:ext cx="19796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[Insert library URL here]</a:t>
            </a: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00" y="1940721"/>
            <a:ext cx="1050848" cy="14001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3" y="1984753"/>
            <a:ext cx="1066803" cy="1306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66" y="3516599"/>
            <a:ext cx="1051675" cy="1330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194" y="1938422"/>
            <a:ext cx="1027108" cy="1396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38" y="3477857"/>
            <a:ext cx="1035493" cy="1407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05" y="3482340"/>
            <a:ext cx="1062701" cy="1398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401" y="5020734"/>
            <a:ext cx="1013011" cy="1396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77" y="5020734"/>
            <a:ext cx="1031209" cy="1396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47" y="5025003"/>
            <a:ext cx="954418" cy="1387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3BBFCB3-C540-4A13-98B3-5A2264AF586D}"/>
              </a:ext>
            </a:extLst>
          </p:cNvPr>
          <p:cNvGrpSpPr/>
          <p:nvPr/>
        </p:nvGrpSpPr>
        <p:grpSpPr>
          <a:xfrm>
            <a:off x="12839" y="0"/>
            <a:ext cx="9144000" cy="6858000"/>
            <a:chOff x="12839" y="0"/>
            <a:chExt cx="9144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9" y="0"/>
              <a:ext cx="9144000" cy="6858000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E652EBB-440B-4712-9957-C681CDDC3BFC}"/>
                </a:ext>
              </a:extLst>
            </p:cNvPr>
            <p:cNvGrpSpPr/>
            <p:nvPr/>
          </p:nvGrpSpPr>
          <p:grpSpPr>
            <a:xfrm>
              <a:off x="532938" y="1935546"/>
              <a:ext cx="3525612" cy="4481501"/>
              <a:chOff x="532938" y="1935546"/>
              <a:chExt cx="3525612" cy="448150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231FDE2-883B-4370-BDDD-E996B9E36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2938" y="1984754"/>
                <a:ext cx="1075728" cy="1306112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2173747-BB2E-409E-8FF9-C90B2A5232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56666" y="1940721"/>
                <a:ext cx="1059314" cy="1394014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6F5B19A-B70A-4CED-B6AA-C520C6FB8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1863" y="3475682"/>
                <a:ext cx="1066802" cy="1409886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35D40AC-0E25-4892-AE05-4FF50EA34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47062" y="3484771"/>
                <a:ext cx="1059313" cy="1396313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48B3B53-73C4-4F0B-891C-BCB4874F0F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06363" y="1935546"/>
                <a:ext cx="1052187" cy="1405357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AF7048A-45FC-4C83-B338-35285B997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06363" y="3480048"/>
                <a:ext cx="1033049" cy="140552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303BA0E-8580-4469-93F0-63DA8ABC7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86628" y="5029272"/>
                <a:ext cx="1013777" cy="1387775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F879A3A-82C5-43C7-BA52-6E1CF05E61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59077" y="5020734"/>
                <a:ext cx="1031209" cy="139631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FD043DF-A713-4F05-AD56-F7987E44E2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42490" y="5029273"/>
                <a:ext cx="996922" cy="136782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0701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:fade/>
      </p:transition>
    </mc:Choice>
    <mc:Fallback xmlns="">
      <p:transition xmlns:p14="http://schemas.microsoft.com/office/powerpoint/2010/main" spd="slow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C35CFC-19D2-49C8-A24A-AF332128F0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54" b="474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F71A4F-68A8-4DF6-87F5-F220CB99B24A}"/>
              </a:ext>
            </a:extLst>
          </p:cNvPr>
          <p:cNvSpPr/>
          <p:nvPr/>
        </p:nvSpPr>
        <p:spPr>
          <a:xfrm>
            <a:off x="0" y="0"/>
            <a:ext cx="9144000" cy="104756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362B8E-C054-4963-900B-8F115604E418}"/>
              </a:ext>
            </a:extLst>
          </p:cNvPr>
          <p:cNvSpPr/>
          <p:nvPr/>
        </p:nvSpPr>
        <p:spPr>
          <a:xfrm>
            <a:off x="-298514" y="211653"/>
            <a:ext cx="9741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Download Comics Through Your Library’s Website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2A124F-3EF1-4D6C-94E8-24F035DDC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564" y="5643787"/>
            <a:ext cx="9307126" cy="12967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DCE7B2-2AD2-4199-BE4B-875756CAF937}"/>
              </a:ext>
            </a:extLst>
          </p:cNvPr>
          <p:cNvSpPr/>
          <p:nvPr/>
        </p:nvSpPr>
        <p:spPr>
          <a:xfrm>
            <a:off x="766808" y="5808962"/>
            <a:ext cx="76103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Unlimited Library Member Access to the Best Comics &amp; Graphic Novels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D44B91-D571-47C5-A66B-B0FD730DA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901" y="6216258"/>
            <a:ext cx="1283377" cy="51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0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 dir="r"/>
      </p:transition>
    </mc:Choice>
    <mc:Fallback xmlns="">
      <p:transition xmlns:p14="http://schemas.microsoft.com/office/powerpoint/2010/main" spd="slow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5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:fade/>
      </p:transition>
    </mc:Choice>
    <mc:Fallback xmlns="">
      <p:transition xmlns:p14="http://schemas.microsoft.com/office/powerpoint/2010/main" spd="slow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B9FC4-42A0-406E-B372-65C9BB99B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318" y="435005"/>
            <a:ext cx="7522345" cy="564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7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 dir="r"/>
      </p:transition>
    </mc:Choice>
    <mc:Fallback xmlns="">
      <p:transition xmlns:p14="http://schemas.microsoft.com/office/powerpoint/2010/main" spd="slow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467" y="-253687"/>
            <a:ext cx="9536436" cy="7152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866" y="-69923"/>
            <a:ext cx="5384800" cy="6968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9403" y="3197690"/>
            <a:ext cx="42687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Download audiobooks through your </a:t>
            </a:r>
            <a:br>
              <a:rPr lang="en-US" sz="3200"/>
            </a:br>
            <a:r>
              <a:rPr lang="en-US" sz="3200"/>
              <a:t>library’s </a:t>
            </a:r>
            <a:r>
              <a:rPr lang="en-US" sz="3200" dirty="0"/>
              <a:t>website!</a:t>
            </a:r>
            <a:endParaRPr lang="en-US" sz="2800" dirty="0">
              <a:latin typeface="Myriad Pro"/>
              <a:cs typeface="Myriad Pro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344" y="720709"/>
            <a:ext cx="5182972" cy="2056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9163" y="5188101"/>
            <a:ext cx="3559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9F0927"/>
                </a:solidFill>
                <a:latin typeface="Myriad Pro"/>
                <a:cs typeface="Myriad Pro"/>
              </a:rPr>
              <a:t>Mobile apps available!</a:t>
            </a:r>
          </a:p>
        </p:txBody>
      </p:sp>
    </p:spTree>
    <p:extLst>
      <p:ext uri="{BB962C8B-B14F-4D97-AF65-F5344CB8AC3E}">
        <p14:creationId xmlns:p14="http://schemas.microsoft.com/office/powerpoint/2010/main" val="180074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fade/>
      </p:transition>
    </mc:Choice>
    <mc:Fallback xmlns="">
      <p:transition spd="slow"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467" y="-253687"/>
            <a:ext cx="9536436" cy="7152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866" y="-69923"/>
            <a:ext cx="5384800" cy="6968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0586" y="3082837"/>
            <a:ext cx="4190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Download audiobooks and magazines through your library’s website! </a:t>
            </a:r>
            <a:endParaRPr lang="en-US" sz="2800" dirty="0">
              <a:latin typeface="Myriad Pro"/>
              <a:cs typeface="Myriad Pro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344" y="720709"/>
            <a:ext cx="5182972" cy="2056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9163" y="4920299"/>
            <a:ext cx="3559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9F0927"/>
                </a:solidFill>
                <a:latin typeface="Myriad Pro"/>
                <a:cs typeface="Myriad Pro"/>
              </a:rPr>
              <a:t>Mobile apps available!</a:t>
            </a:r>
          </a:p>
        </p:txBody>
      </p:sp>
    </p:spTree>
    <p:extLst>
      <p:ext uri="{BB962C8B-B14F-4D97-AF65-F5344CB8AC3E}">
        <p14:creationId xmlns:p14="http://schemas.microsoft.com/office/powerpoint/2010/main" val="135272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fade/>
      </p:transition>
    </mc:Choice>
    <mc:Fallback xmlns="">
      <p:transition spd="slow" advTm="1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467" y="-253687"/>
            <a:ext cx="9536436" cy="7152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866" y="-69923"/>
            <a:ext cx="5384800" cy="6968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62555" y="2986117"/>
            <a:ext cx="43129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Download audiobooks, magazines, and eBooks through your </a:t>
            </a:r>
            <a:br>
              <a:rPr lang="en-US" sz="3200" dirty="0"/>
            </a:br>
            <a:r>
              <a:rPr lang="en-US" sz="3200" dirty="0"/>
              <a:t>library’s website!</a:t>
            </a:r>
            <a:endParaRPr lang="en-US" sz="2800" dirty="0">
              <a:latin typeface="Myriad Pro"/>
              <a:cs typeface="Myriad Pro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344" y="720709"/>
            <a:ext cx="5182972" cy="2056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9163" y="5188101"/>
            <a:ext cx="3559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9F0927"/>
                </a:solidFill>
                <a:latin typeface="Myriad Pro"/>
                <a:cs typeface="Myriad Pro"/>
              </a:rPr>
              <a:t>Mobile apps available!</a:t>
            </a:r>
          </a:p>
        </p:txBody>
      </p:sp>
    </p:spTree>
    <p:extLst>
      <p:ext uri="{BB962C8B-B14F-4D97-AF65-F5344CB8AC3E}">
        <p14:creationId xmlns:p14="http://schemas.microsoft.com/office/powerpoint/2010/main" val="234894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>
        <p:fade/>
      </p:transition>
    </mc:Choice>
    <mc:Fallback xmlns="">
      <p:transition spd="slow" advTm="1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67</Words>
  <Application>Microsoft Office PowerPoint</Application>
  <PresentationFormat>On-screen Show (4:3)</PresentationFormat>
  <Paragraphs>14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Rbecorded Books, L.L.C.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Recorded Books</dc:creator>
  <cp:lastModifiedBy>Abbie Harding</cp:lastModifiedBy>
  <cp:revision>107</cp:revision>
  <cp:lastPrinted>2016-12-13T21:25:59Z</cp:lastPrinted>
  <dcterms:created xsi:type="dcterms:W3CDTF">2012-08-02T18:35:27Z</dcterms:created>
  <dcterms:modified xsi:type="dcterms:W3CDTF">2018-08-28T09:51:37Z</dcterms:modified>
</cp:coreProperties>
</file>